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568A3-91A1-410A-A53A-70CF1E3C2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BB6196-0102-4057-9EB1-3831599E3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6180A8-B76E-4487-8579-415A9E23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2890BF-C23A-495A-A8B8-AC761AC8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B07F49-606E-49AE-A7EE-B678A6E2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1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5551C-1731-42FD-A506-44FD08D6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6C0D78-3A01-43CF-A73F-54DE8C41B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125B5A-64BB-4DB6-9B9E-888B39D2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93F08-5972-463D-8658-B75CEB74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48B908-78B4-4FA9-B125-862F3F019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40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AC61DA-AADF-451C-9D02-2331E46D5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BBF01D-40A1-483A-A5CA-4A2277597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B6985A-6DD0-469F-B74C-2356E6D05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5BB8A1-BCFC-43F7-89DD-F1A0C2F9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B5E5A2-C68C-4ED4-8104-07E3D03F0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0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24880-B1D2-406A-BFCA-683BFAAB1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42082E-B30E-4B0B-8F3B-F42B4E0B9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4BEA30-83F0-4E11-B00C-1DB51FA9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607852-C4B9-47A9-B288-0158C47B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7FE01A-F17E-4530-8AC5-EA62798E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26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C5463-34E7-49B0-A29F-B438D590D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A3F2DB-18FF-4423-903E-8A0953F60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F0FB6-C28E-4257-B225-648CB2E23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8BD2C7-38EC-4600-A4A6-F3B1A30F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5F89DD-8AF1-4D0C-80D5-BB4E0F88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5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CD3D6-94B9-4BE5-AEA6-29D72527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CC2DF9-ACE5-46A9-BDA1-02A65381C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49C54E-712E-49F1-83D8-A55E75FA0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FBECBA-15AC-4672-8C2B-1095DA35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EC6BE5-39BC-4E2D-B337-EE84F373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51D319-C99A-48FD-9740-91BD4F1E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1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448EC-94B4-4EF8-8A93-D49038DC4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FC5E9A-AA51-4036-94FE-742D498ED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97E6D8-EB62-46F9-AB3E-FEEFE3114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7F57ED-49E4-4FFA-95A7-3AC567C1C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B40F258-E5F5-4B7F-B5C3-865FD8304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3A76233-967E-4630-8A87-2FE260A7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84D2FF-46ED-4A85-B0B8-D76D2D10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067ADA7-DF63-427B-A1C6-6B735395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38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A7F30-9520-476B-B2DA-E2F4D3483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34581F-C016-46B0-94BE-42C958BF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B2DFD64-1C71-45A7-A311-54609DC4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C4E532-9086-4460-A248-8E23C63E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4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6D00F1-707E-4B25-B907-B549F7325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293242-97DD-450F-96F3-CD08E3C6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C7DA8F6-9354-42A8-A773-8BDBE873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5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03DA4-2B7B-476E-8878-F34B7257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4D2817-1A31-431B-97C8-F8E525C94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F2D3F8-DA81-4CC0-A2A5-2DD450E0A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16FC8C-A12C-4FD7-92DA-7DBBC3A6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0DC017-285E-4789-B7B3-2551A05D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0911F8-CFD1-489F-A9C6-59FE9071E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0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18E73-9ACE-4DEF-BD27-05E50191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7B8E74-7587-4D4A-96C7-C519354F6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0A9932-C4C2-4796-97D3-118EB1CD4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E29667-D320-42A6-96AC-068AE2E6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E43926C-463A-418D-B351-0F7B193E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FD4E97-54A0-49AD-9A97-AD08874E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39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4862A5-962F-448F-9A4C-BFF2ADB9F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4FD281-0E77-48D9-9660-225E24681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A0F80A-A138-4BD1-9366-2EB376577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44A97-48A0-40BC-9F61-BF824D584E0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AAF0AE-3EE6-4066-895A-6CD65EB78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2373A0-A5AE-4CBD-96BC-8EB1B6BB7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1F2A-F8DD-45E5-AC7E-49F05D2B5A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6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vents.webinar.ru/geokont/16698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74651-DB17-486E-B3C3-99D8223E20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Научно-практический всероссийский веб-семинар «ТЕХНОЛОГИЯ «СКАЗОЧНЫЕ ЛАБИРИНТЫ ИГРЫ» В ДОО И ШКОЛЕ» </a:t>
            </a:r>
            <a:br>
              <a:rPr lang="en-US" sz="4000" dirty="0"/>
            </a:br>
            <a:r>
              <a:rPr lang="ru-RU" sz="4000" dirty="0"/>
              <a:t>16, 17, 22 ноября 2018 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BF34E-F689-48A4-86AD-1498E565A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4907756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Инструкция по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192599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70AAE-70F4-40D5-9A3D-DAF2D6C8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Зайдите по ссылке: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88CDCB-F8E9-4EF7-BF84-D92B6055E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https://events.webinar.ru/geokont/1669895</a:t>
            </a:r>
            <a:r>
              <a:rPr lang="en-US" dirty="0"/>
              <a:t> 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238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">
            <a:extLst>
              <a:ext uri="{FF2B5EF4-FFF2-40B4-BE49-F238E27FC236}">
                <a16:creationId xmlns:a16="http://schemas.microsoft.com/office/drawing/2014/main" id="{BAB23021-4FAE-42D5-92FB-31A942642F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3288"/>
            <a:ext cx="12192000" cy="5049837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872BAA7-52AB-49CD-8EC6-57F4F12A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448925" cy="4635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Появится страница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B6B05A0-195B-4B11-9B61-9A3741BF6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3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">
            <a:extLst>
              <a:ext uri="{FF2B5EF4-FFF2-40B4-BE49-F238E27FC236}">
                <a16:creationId xmlns:a16="http://schemas.microsoft.com/office/drawing/2014/main" id="{A1FDE976-6612-418C-B581-08E291CEADA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9863"/>
            <a:ext cx="12192000" cy="5291137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FCECDA9-9621-40CB-BDE0-C2132DB3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9875" cy="417513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Рекомендуем пройти тест системы (выделена на этом слайде желтым цветом), чтобы предвидеть возможные технические проблемы (микрофон и камера для вас не нужны)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74636D2-E264-4E3B-B5A4-AF63F983E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615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">
            <a:extLst>
              <a:ext uri="{FF2B5EF4-FFF2-40B4-BE49-F238E27FC236}">
                <a16:creationId xmlns:a16="http://schemas.microsoft.com/office/drawing/2014/main" id="{4D59299D-B495-43FE-89BE-A1E0C03D3A9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447" y="1825625"/>
            <a:ext cx="3370632" cy="478041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9F6EC5E-3316-4E9A-9764-7FA9975CD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Заполните регистрационные поля, внизу нажмите на фиолетовое поле «Зарегистрироваться и оплатить». </a:t>
            </a:r>
            <a:br>
              <a:rPr lang="ru-RU" sz="2400" dirty="0"/>
            </a:br>
            <a:r>
              <a:rPr lang="ru-RU" sz="2400" i="1" dirty="0"/>
              <a:t>Внимание! Тщательно проверьте информацию, часть ее пойдет в Ваш сертификат участника. Сертификат будет выслан по электронной почте на неделе с 26 по 30 ноября 2018 года вместе с методическими материалами.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ED9D3E36-BBBF-4A73-932D-12F0FA01C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09571" y="4422196"/>
            <a:ext cx="45815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0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">
            <a:extLst>
              <a:ext uri="{FF2B5EF4-FFF2-40B4-BE49-F238E27FC236}">
                <a16:creationId xmlns:a16="http://schemas.microsoft.com/office/drawing/2014/main" id="{B843B126-7E2C-4099-8694-43164952F7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748" y="1568186"/>
            <a:ext cx="6342879" cy="5289814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75A1732-32B4-452B-92E3-173AA2A1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Выберите способ оплаты и оплатите свое участие (карта может быть любого банка).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E217918-0BE1-42BC-BC63-61A70C1D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672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84DA4-A1F6-4E3D-8212-A41C5204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узнать, все ли получилось?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29411-D7E7-4FC2-ADA0-A5740CB8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указанный адрес электронной почты придет автоматическое подтверждение.</a:t>
            </a:r>
          </a:p>
          <a:p>
            <a:r>
              <a:rPr lang="ru-RU" dirty="0"/>
              <a:t>Напоминания о всех трех вебинарах будут приходить несколько раз на электронную почту в автоматическом режиме.</a:t>
            </a:r>
          </a:p>
          <a:p>
            <a:r>
              <a:rPr lang="ru-RU" dirty="0"/>
              <a:t>Если имеются проблемы с регистрацией, обращайтесь к менеджерам компании </a:t>
            </a:r>
            <a:r>
              <a:rPr lang="ru-RU" dirty="0" err="1"/>
              <a:t>Вебинар.ру</a:t>
            </a:r>
            <a:r>
              <a:rPr lang="ru-RU" dirty="0"/>
              <a:t> по бесплатному номеру  8 (800)350-54-90 (в любой день и время).</a:t>
            </a:r>
          </a:p>
        </p:txBody>
      </p:sp>
    </p:spTree>
    <p:extLst>
      <p:ext uri="{BB962C8B-B14F-4D97-AF65-F5344CB8AC3E}">
        <p14:creationId xmlns:p14="http://schemas.microsoft.com/office/powerpoint/2010/main" val="37332455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147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Научно-практический всероссийский веб-семинар «ТЕХНОЛОГИЯ «СКАЗОЧНЫЕ ЛАБИРИНТЫ ИГРЫ» В ДОО И ШКОЛЕ»  16, 17, 22 ноября 2018 г.</vt:lpstr>
      <vt:lpstr>Зайдите по ссылке:</vt:lpstr>
      <vt:lpstr>Появится страница</vt:lpstr>
      <vt:lpstr>Рекомендуем пройти тест системы (выделена на этом слайде желтым цветом), чтобы предвидеть возможные технические проблемы (микрофон и камера для вас не нужны)</vt:lpstr>
      <vt:lpstr>Заполните регистрационные поля, внизу нажмите на фиолетовое поле «Зарегистрироваться и оплатить».  Внимание! Тщательно проверьте информацию, часть ее пойдет в Ваш сертификат участника. Сертификат будет выслан по электронной почте на неделе с 26 по 30 ноября 2018 года вместе с методическими материалами.</vt:lpstr>
      <vt:lpstr>Выберите способ оплаты и оплатите свое участие (карта может быть любого банка). </vt:lpstr>
      <vt:lpstr>Как узнать, все ли получилось?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Научно-практический всероссийский веб-семинар «ТЕХНОЛОГИЯ «СКАЗОЧНЫЕ ЛАБИРИНТЫ ИГРЫ» В ДОО И ШКОЛЕ»  16, 17, 22 ноября 2018 г.</dc:title>
  <dc:creator>Metodist</dc:creator>
  <cp:lastModifiedBy>Metodist</cp:lastModifiedBy>
  <cp:revision>1</cp:revision>
  <dcterms:created xsi:type="dcterms:W3CDTF">2018-11-01T11:31:12Z</dcterms:created>
  <dcterms:modified xsi:type="dcterms:W3CDTF">2018-11-01T11:44:59Z</dcterms:modified>
</cp:coreProperties>
</file>