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10" autoAdjust="0"/>
    <p:restoredTop sz="86460" autoAdjust="0"/>
  </p:normalViewPr>
  <p:slideViewPr>
    <p:cSldViewPr>
      <p:cViewPr>
        <p:scale>
          <a:sx n="66" d="100"/>
          <a:sy n="66" d="100"/>
        </p:scale>
        <p:origin x="-72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8898D-786B-4E6E-9A10-3E4B6598845A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320D5-0E18-429D-AE76-E5D5232DC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5A7A-900B-4A3E-B5D2-A2F6EB193520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4E8D1-6E81-4A36-A237-0B36080A4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C473-02BD-488F-AFF5-FC01192C9B31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164C1-59D9-4AC1-AE54-CD2645BA7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17E0-4FF8-430F-87A1-8AA69A56454F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19650-9F94-404F-B455-206D8DF70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59C0-5D9D-4E7D-99B8-025CC3668639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AB48A-1199-4840-8237-82C4F40BD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0F4C-E15B-4F23-9D0C-4081EEBA767B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F74C-524D-497A-AC5E-9DDF7571B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CE917-6316-48C4-9D54-7ABE75E5C972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BFE3-A991-4E46-954A-B0430F9A8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51A15-11BA-49E7-B0A7-4D7009C0B467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BEDF0-932E-43C2-9B51-EA930DC30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DB3D5-3447-447F-9839-885D4561AB6B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D45F-A2EE-418E-A03D-F29DEBD9F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5226C-BB38-4CCB-B1BC-ED9CC82567B8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316F1-EC3F-4CD6-8ED1-6B9B1919F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F30C-166B-450C-8779-E05401B90206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74D9-A4CB-4021-ACF3-49DAC9B39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FAC173-22F4-4EC5-B211-AB4E3CECCAC5}" type="datetimeFigureOut">
              <a:rPr lang="ru-RU"/>
              <a:pPr>
                <a:defRPr/>
              </a:pPr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472A73-3E73-461E-A319-A0E7F9741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3" name="Group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0124789"/>
              </p:ext>
            </p:extLst>
          </p:nvPr>
        </p:nvGraphicFramePr>
        <p:xfrm>
          <a:off x="0" y="0"/>
          <a:ext cx="9144000" cy="9420225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Инклюзивные тенденции в Российском образовании ставят перед педагогами  и администрацией образовательных организаций сложную задачу: организовать предметно развивающую среду таким образом, чтобы способствовала развитию детей, как  с нормой развития, так и с ограниченными  возможностями здоровья.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Учителя – логопеды характеризуют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Коврограф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Ларчик» как своеобразную доску, необходимую для постановки  или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деферензации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звуков. Разные приложения к нему заменяют мел, магниты, скотч.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kern="12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kern="12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Проделки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Незримки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Всюсь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i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(Проведи д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орожку от домика Дольки к домику пчёлки </a:t>
                      </a:r>
                      <a:r>
                        <a:rPr lang="ru-RU" sz="1200" kern="1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Жужи</a:t>
                      </a:r>
                      <a:r>
                        <a:rPr lang="ru-RU" sz="1200" b="0" i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Где расположена бусина 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(Назвать местоположение бусин на бусах гусеницы Фифы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Игровая ситуация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«Подбери признак»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-формирование у детей умения подбирать определения к существительным;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-обогащение активного словаря.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 и оборудование: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игровое поле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Коврограф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Ларчик», персонажи «Слоник лип-лип», «Китёнок Тимошка», «Змейка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Игровая ситуация: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ковровой полянке встретились Слоник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Лип-лип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Китёнок Тимошка и Змейка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Решили они поиграть в игру – кто назовёт друг про друга больше слов.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Назвать как можно больше признаков, соответствующих предложенному объекту. Например: Слоник большой, неуклюжий, весёлый, неповоротливый и т.п.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 автономное дошкольное образовательное учреждение №27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«Центр развития ребенка – детский сад «Малыш» ГО Богданович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Коврограф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Ларчик»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600" b="1" i="0" u="none" strike="noStrike" cap="none" spc="0" normalizeH="0" baseline="0" dirty="0" smtClean="0">
                          <a:ln w="1905"/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интеллектуальном развитии детей  5-го года жизни,  имеющие речевые нарушения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Составитель: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Осинцева Ксения Павловна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3" name="Рисунок 2" descr="3783.970.jpg"/>
          <p:cNvPicPr/>
          <p:nvPr/>
        </p:nvPicPr>
        <p:blipFill>
          <a:blip r:embed="rId3" cstate="print"/>
          <a:srcRect l="5485" t="4879" r="4691" b="5402"/>
          <a:stretch>
            <a:fillRect/>
          </a:stretch>
        </p:blipFill>
        <p:spPr>
          <a:xfrm rot="21003744">
            <a:off x="6726893" y="3944563"/>
            <a:ext cx="1956889" cy="1777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1" descr="DSCN05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778744">
            <a:off x="502380" y="3699692"/>
            <a:ext cx="1975990" cy="1817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6" descr="DSCN0533"/>
          <p:cNvPicPr>
            <a:picLocks noChangeAspect="1" noChangeArrowheads="1"/>
          </p:cNvPicPr>
          <p:nvPr/>
        </p:nvPicPr>
        <p:blipFill>
          <a:blip r:embed="rId5" cstate="print"/>
          <a:srcRect t="-4773" r="20082"/>
          <a:stretch>
            <a:fillRect/>
          </a:stretch>
        </p:blipFill>
        <p:spPr>
          <a:xfrm rot="21428065">
            <a:off x="265897" y="6292432"/>
            <a:ext cx="2155475" cy="2118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https://xn--31-glc0beg.xn--p1ai/image/cache/data/voskobovich/etod-500x50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6858000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84527"/>
              </p:ext>
            </p:extLst>
          </p:nvPr>
        </p:nvGraphicFramePr>
        <p:xfrm>
          <a:off x="0" y="0"/>
          <a:ext cx="9144000" cy="735622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 </a:t>
                      </a:r>
                      <a:r>
                        <a:rPr lang="ru-RU" sz="1200" b="1" kern="1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Коврограф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Ларчик »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Универсальные игровые средства «</a:t>
                      </a:r>
                      <a:r>
                        <a:rPr lang="ru-RU" sz="1200" b="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Коврограф</a:t>
                      </a:r>
                      <a:r>
                        <a:rPr lang="ru-RU" sz="1200" b="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Ларчик» и «Мини Ларчик» позволяют педагогу в полной мере реализовать свой творческий потенциал.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Коврограф</a:t>
                      </a: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 «Ларчик» — </a:t>
                      </a:r>
                      <a:r>
                        <a:rPr kumimoji="0" lang="ru-RU" sz="12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коврограф</a:t>
                      </a: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с приложениями, уникальное пособие, избавленное от многих недостатков школьной доски и </a:t>
                      </a:r>
                      <a:r>
                        <a:rPr kumimoji="0" lang="ru-RU" sz="1200" b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фланелеграфа</a:t>
                      </a: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. Э</a:t>
                      </a: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то</a:t>
                      </a: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игровое поле из </a:t>
                      </a:r>
                      <a:r>
                        <a:rPr lang="ru-RU" sz="1200" b="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ковролина</a:t>
                      </a: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размером 1 Х 1 м с нанесенной на него сеткой. Большая сила сцепления </a:t>
                      </a:r>
                      <a:r>
                        <a:rPr lang="ru-RU" sz="1200" b="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ковролина</a:t>
                      </a: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 контактной лентой позволяет прочно закреплять на </a:t>
                      </a:r>
                      <a:r>
                        <a:rPr lang="ru-RU" sz="1200" b="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коврографе</a:t>
                      </a: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наглядный материал. Оригинальные элементы обеспечивают разнообразие, наглядность и динамичность занятий. Это пособие предоставляет огромный простор для творческой деятельности как детей, так и педагогов.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 помощью приложений, входящих в комплект «Ларчик», можно проводить целенаправленную работу по развитию психических процессов: памяти, внимания, мышления, воображения, а так же эффективно осуществлять сенсорное развитие дошкольников</a:t>
                      </a: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00" b="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 процессе игры </a:t>
                      </a:r>
                      <a:r>
                        <a:rPr lang="ru-RU" sz="1200" b="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коврограф</a:t>
                      </a: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превращается в волшебную ковровую полянку, на которой происходят разные чудеса</a:t>
                      </a: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Рассматриваемая авторская технология интегрирует сразу несколько «классических технологий»:развивающее обучение, игровые технологии, элементы теории решения изобретательских задач (ТРИЗ), элементы проблемного метода обучения, обучение в сотрудничестве (работа в парах, командная работа), а при </a:t>
                      </a:r>
                      <a:r>
                        <a:rPr lang="ru-RU" sz="1200" b="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задействовании</a:t>
                      </a:r>
                      <a:r>
                        <a:rPr lang="ru-RU" sz="1200" b="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воспитателем компьютерной техники (</a:t>
                      </a:r>
                      <a:r>
                        <a:rPr lang="ru-RU" sz="1200" b="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мультимедийные</a:t>
                      </a:r>
                      <a:r>
                        <a:rPr lang="ru-RU" sz="1200" b="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презентации, интерактивные доски) – информационно-коммуникативные технологии (ИКТ).</a:t>
                      </a:r>
                      <a:endParaRPr kumimoji="0" lang="ru-RU" sz="12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Актуальность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качества образовательного процесса.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Инновационный подход к образовательной деятельности, направленной на интенсивное интеллектуальное развитие дошкольников, формированию у дошкольников  развития активной речи и коммуникации, основ системного видения мира, логического мышления, элементарных математических представлений.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2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Преемственные связи со школой в постановке единых целей, методов и приемов обучения и воспитания подрастающего поколения.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принципы технологии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Игра плюс сказка (игровое обучение детей дошкольного возраста);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Интеллект (развитие психических процессов);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Творчество (раннее творческое развитие дошкольников);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Развивающая сенсомоторная среда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 построения сказки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«Взрослая» задача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Создание/использование модели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Мультипликация (оживление)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Проблемная ситуация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Разрешение проблемной ситуации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выполнения взрослой задачи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«Поможем Лопушку навести порядок»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(Формирование умения классифицировать предметы по назначению).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3" name="Picture 8" descr="DSCN04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21295224">
            <a:off x="6251445" y="3745798"/>
            <a:ext cx="2376488" cy="2257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414</Words>
  <Application>Microsoft Office PowerPoint</Application>
  <PresentationFormat>Экран (4:3)</PresentationFormat>
  <Paragraphs>119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46</cp:revision>
  <dcterms:created xsi:type="dcterms:W3CDTF">2017-11-10T18:09:32Z</dcterms:created>
  <dcterms:modified xsi:type="dcterms:W3CDTF">2017-11-16T15:16:57Z</dcterms:modified>
</cp:coreProperties>
</file>