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72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F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ACE-94BC-41A7-9037-058CC1F8050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291B-EA27-4265-BB3B-AC786D89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0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ACE-94BC-41A7-9037-058CC1F8050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291B-EA27-4265-BB3B-AC786D89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8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ACE-94BC-41A7-9037-058CC1F8050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291B-EA27-4265-BB3B-AC786D89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7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ACE-94BC-41A7-9037-058CC1F8050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291B-EA27-4265-BB3B-AC786D89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3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ACE-94BC-41A7-9037-058CC1F8050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291B-EA27-4265-BB3B-AC786D89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4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ACE-94BC-41A7-9037-058CC1F8050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291B-EA27-4265-BB3B-AC786D89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6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ACE-94BC-41A7-9037-058CC1F8050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291B-EA27-4265-BB3B-AC786D89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4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ACE-94BC-41A7-9037-058CC1F8050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291B-EA27-4265-BB3B-AC786D89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6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ACE-94BC-41A7-9037-058CC1F8050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291B-EA27-4265-BB3B-AC786D89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0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ACE-94BC-41A7-9037-058CC1F8050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291B-EA27-4265-BB3B-AC786D89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5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ACE-94BC-41A7-9037-058CC1F8050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291B-EA27-4265-BB3B-AC786D89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2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1ACE-94BC-41A7-9037-058CC1F8050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4291B-EA27-4265-BB3B-AC786D89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2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5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6850"/>
            <a:ext cx="8800083" cy="58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8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9161" r="9552" b="11940"/>
          <a:stretch/>
        </p:blipFill>
        <p:spPr>
          <a:xfrm rot="5400000">
            <a:off x="1412004" y="1607517"/>
            <a:ext cx="653601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0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75" b="79250" l="387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48" y="-799679"/>
            <a:ext cx="4625752" cy="46257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4627563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627563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259632" y="1700808"/>
            <a:ext cx="1521693" cy="7920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626677" y="2862461"/>
            <a:ext cx="1800200" cy="710555"/>
          </a:xfrm>
          <a:prstGeom prst="triangle">
            <a:avLst>
              <a:gd name="adj" fmla="val 0"/>
            </a:avLst>
          </a:prstGeom>
          <a:solidFill>
            <a:srgbClr val="1AF2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31828" y="507650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954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7" y="852718"/>
            <a:ext cx="8787286" cy="495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276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647"/>
            <a:ext cx="9144000" cy="51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136525"/>
            <a:ext cx="3767137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4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98958" l="2441" r="97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9690" r="11343" b="8763"/>
          <a:stretch/>
        </p:blipFill>
        <p:spPr>
          <a:xfrm rot="5400000">
            <a:off x="1527065" y="1693937"/>
            <a:ext cx="6309320" cy="34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7" b="970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3078">
            <a:off x="1922457" y="-232642"/>
            <a:ext cx="477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1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8366" r="6567" b="10881"/>
          <a:stretch/>
        </p:blipFill>
        <p:spPr>
          <a:xfrm rot="5400000">
            <a:off x="1152799" y="1664804"/>
            <a:ext cx="647835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0" y="431086"/>
            <a:ext cx="6300700" cy="59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10750" r="10746" b="15911"/>
          <a:stretch/>
        </p:blipFill>
        <p:spPr>
          <a:xfrm rot="5400000">
            <a:off x="1362054" y="1664803"/>
            <a:ext cx="6419891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GAMER</dc:creator>
  <cp:lastModifiedBy>GAMER</cp:lastModifiedBy>
  <cp:revision>25</cp:revision>
  <dcterms:created xsi:type="dcterms:W3CDTF">2017-10-12T10:05:28Z</dcterms:created>
  <dcterms:modified xsi:type="dcterms:W3CDTF">2017-10-25T06:27:50Z</dcterms:modified>
</cp:coreProperties>
</file>